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0" autoAdjust="0"/>
    <p:restoredTop sz="94723" autoAdjust="0"/>
  </p:normalViewPr>
  <p:slideViewPr>
    <p:cSldViewPr>
      <p:cViewPr varScale="1">
        <p:scale>
          <a:sx n="65" d="100"/>
          <a:sy n="65" d="100"/>
        </p:scale>
        <p:origin x="-1348" y="-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44BD-CC33-4037-9035-10F03C4244E3}" type="datetimeFigureOut">
              <a:rPr lang="fr-FR" smtClean="0"/>
              <a:t>22/12/2020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0C100-C57B-475A-87D7-EE0F67FE92B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44BD-CC33-4037-9035-10F03C4244E3}" type="datetimeFigureOut">
              <a:rPr lang="fr-FR" smtClean="0"/>
              <a:t>22/12/2020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0C100-C57B-475A-87D7-EE0F67FE92B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44BD-CC33-4037-9035-10F03C4244E3}" type="datetimeFigureOut">
              <a:rPr lang="fr-FR" smtClean="0"/>
              <a:t>22/12/2020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0C100-C57B-475A-87D7-EE0F67FE92B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44BD-CC33-4037-9035-10F03C4244E3}" type="datetimeFigureOut">
              <a:rPr lang="fr-FR" smtClean="0"/>
              <a:t>22/12/2020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0C100-C57B-475A-87D7-EE0F67FE92B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44BD-CC33-4037-9035-10F03C4244E3}" type="datetimeFigureOut">
              <a:rPr lang="fr-FR" smtClean="0"/>
              <a:t>22/12/2020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0C100-C57B-475A-87D7-EE0F67FE92B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44BD-CC33-4037-9035-10F03C4244E3}" type="datetimeFigureOut">
              <a:rPr lang="fr-FR" smtClean="0"/>
              <a:t>22/12/2020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0C100-C57B-475A-87D7-EE0F67FE92B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44BD-CC33-4037-9035-10F03C4244E3}" type="datetimeFigureOut">
              <a:rPr lang="fr-FR" smtClean="0"/>
              <a:t>22/12/2020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0C100-C57B-475A-87D7-EE0F67FE92B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44BD-CC33-4037-9035-10F03C4244E3}" type="datetimeFigureOut">
              <a:rPr lang="fr-FR" smtClean="0"/>
              <a:t>22/12/2020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0C100-C57B-475A-87D7-EE0F67FE92B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44BD-CC33-4037-9035-10F03C4244E3}" type="datetimeFigureOut">
              <a:rPr lang="fr-FR" smtClean="0"/>
              <a:t>22/12/2020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0C100-C57B-475A-87D7-EE0F67FE92B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44BD-CC33-4037-9035-10F03C4244E3}" type="datetimeFigureOut">
              <a:rPr lang="fr-FR" smtClean="0"/>
              <a:t>22/12/2020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0C100-C57B-475A-87D7-EE0F67FE92B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44BD-CC33-4037-9035-10F03C4244E3}" type="datetimeFigureOut">
              <a:rPr lang="fr-FR" smtClean="0"/>
              <a:t>22/12/2020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0C100-C57B-475A-87D7-EE0F67FE92B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444BD-CC33-4037-9035-10F03C4244E3}" type="datetimeFigureOut">
              <a:rPr lang="fr-FR" smtClean="0"/>
              <a:t>22/12/2020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0C100-C57B-475A-87D7-EE0F67FE92B6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Photo Taxi Mélanie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3000372"/>
            <a:ext cx="2786082" cy="3714036"/>
          </a:xfrm>
          <a:prstGeom prst="rect">
            <a:avLst/>
          </a:prstGeom>
        </p:spPr>
      </p:pic>
      <p:sp>
        <p:nvSpPr>
          <p:cNvPr id="5" name="Bulle ronde 4"/>
          <p:cNvSpPr/>
          <p:nvPr/>
        </p:nvSpPr>
        <p:spPr>
          <a:xfrm>
            <a:off x="3786182" y="0"/>
            <a:ext cx="5129242" cy="4357694"/>
          </a:xfrm>
          <a:prstGeom prst="wedgeEllipseCallout">
            <a:avLst/>
          </a:prstGeom>
          <a:solidFill>
            <a:srgbClr val="00B0F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ln>
                  <a:solidFill>
                    <a:schemeClr val="tx1"/>
                  </a:solidFill>
                </a:ln>
              </a:rPr>
              <a:t>Une course? </a:t>
            </a:r>
          </a:p>
          <a:p>
            <a:pPr algn="ctr"/>
            <a:r>
              <a:rPr lang="fr-FR" sz="3200" dirty="0" smtClean="0">
                <a:ln>
                  <a:solidFill>
                    <a:schemeClr val="tx1"/>
                  </a:solidFill>
                </a:ln>
              </a:rPr>
              <a:t>Un rendez-vous?</a:t>
            </a:r>
          </a:p>
          <a:p>
            <a:pPr algn="ctr"/>
            <a:r>
              <a:rPr lang="fr-FR" sz="3200" dirty="0" smtClean="0">
                <a:ln>
                  <a:solidFill>
                    <a:schemeClr val="tx1"/>
                  </a:solidFill>
                </a:ln>
              </a:rPr>
              <a:t>Besoin de vous déplacer?</a:t>
            </a:r>
          </a:p>
          <a:p>
            <a:pPr algn="ctr"/>
            <a:r>
              <a:rPr lang="fr-FR" sz="3200" dirty="0" smtClean="0">
                <a:ln>
                  <a:solidFill>
                    <a:schemeClr val="tx1"/>
                  </a:solidFill>
                </a:ln>
              </a:rPr>
              <a:t>Un taxi est désormais à votre disposition au 03.22.85.40.15</a:t>
            </a:r>
            <a:endParaRPr lang="fr-FR" sz="32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214346" y="285728"/>
            <a:ext cx="4143404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fr-FR" sz="7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Allô </a:t>
            </a:r>
          </a:p>
          <a:p>
            <a:pPr algn="ctr"/>
            <a:r>
              <a:rPr lang="fr-FR" sz="7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TAXI?</a:t>
            </a:r>
            <a:endParaRPr lang="fr-FR" sz="7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71802" y="4786322"/>
            <a:ext cx="592932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5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Nouveau dans votre commune de </a:t>
            </a:r>
            <a:r>
              <a:rPr lang="fr-FR" sz="54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L</a:t>
            </a:r>
            <a:r>
              <a:rPr lang="fr-FR" sz="5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ihons</a:t>
            </a:r>
            <a:endParaRPr lang="fr-FR" sz="5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29</Words>
  <Application>Microsoft Office PowerPoint</Application>
  <PresentationFormat>Affichage à l'écran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admin</dc:creator>
  <cp:lastModifiedBy>admin</cp:lastModifiedBy>
  <cp:revision>4</cp:revision>
  <dcterms:created xsi:type="dcterms:W3CDTF">2020-12-22T09:44:01Z</dcterms:created>
  <dcterms:modified xsi:type="dcterms:W3CDTF">2020-12-22T10:14:56Z</dcterms:modified>
</cp:coreProperties>
</file>